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Nunito" pitchFamily="2" charset="77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>
      <p:cViewPr varScale="1">
        <p:scale>
          <a:sx n="165" d="100"/>
          <a:sy n="165" d="100"/>
        </p:scale>
        <p:origin x="66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jp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67a7eecac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67a7eecac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467a7eecac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467a7eecac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467a7eecac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467a7eecac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467a7eecac_0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467a7eecac_0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467a7eecac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467a7eecac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467a7eecac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467a7eecac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467a7eecac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467a7eecac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67a7eecac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67a7eecac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467a7eecac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467a7eecac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67a7eecac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467a7eecac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467a7eecac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467a7eecac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67a7eecac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67a7eecac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467a7eecac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467a7eecac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467a7eecac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467a7eecac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467a7eecac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467a7eecac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i0WpFwBuXvI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mosculp.csail.mit.edu/assets/paper.pdf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news.mit.edu/2018/creating-3-d-printed-motion-sculptures-from-2-d-videos-mit-csail-0919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Turn 2D Video into 3D Motion Sculpture</a:t>
            </a:r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WANG, ZHENG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Refinement</a:t>
            </a:r>
            <a:endParaRPr/>
          </a:p>
        </p:txBody>
      </p:sp>
      <p:sp>
        <p:nvSpPr>
          <p:cNvPr id="194" name="Google Shape;194;p22"/>
          <p:cNvSpPr txBox="1">
            <a:spLocks noGrp="1"/>
          </p:cNvSpPr>
          <p:nvPr>
            <p:ph type="body" idx="1"/>
          </p:nvPr>
        </p:nvSpPr>
        <p:spPr>
          <a:xfrm>
            <a:off x="819150" y="1685925"/>
            <a:ext cx="37530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Not as easy as what we described before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The estimation is not entirely accurate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Depth of the sculpture is slightly inconsistent with the video depth map.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The result is visible artifacts on the rendering</a:t>
            </a:r>
            <a:endParaRPr sz="1400"/>
          </a:p>
        </p:txBody>
      </p:sp>
      <p:pic>
        <p:nvPicPr>
          <p:cNvPr id="195" name="Google Shape;195;p22"/>
          <p:cNvPicPr preferRelativeResize="0"/>
          <p:nvPr/>
        </p:nvPicPr>
        <p:blipFill rotWithShape="1">
          <a:blip r:embed="rId3">
            <a:alphaModFix/>
          </a:blip>
          <a:srcRect r="50399"/>
          <a:stretch/>
        </p:blipFill>
        <p:spPr>
          <a:xfrm>
            <a:off x="4793000" y="1362075"/>
            <a:ext cx="3416751" cy="309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3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Refinement - idea explained</a:t>
            </a:r>
            <a:endParaRPr/>
          </a:p>
        </p:txBody>
      </p:sp>
      <p:sp>
        <p:nvSpPr>
          <p:cNvPr id="201" name="Google Shape;201;p23"/>
          <p:cNvSpPr txBox="1">
            <a:spLocks noGrp="1"/>
          </p:cNvSpPr>
          <p:nvPr>
            <p:ph type="body" idx="1"/>
          </p:nvPr>
        </p:nvSpPr>
        <p:spPr>
          <a:xfrm>
            <a:off x="819150" y="1611175"/>
            <a:ext cx="7505700" cy="26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Take the 2D projection of the sculpture in each frame</a:t>
            </a:r>
            <a:endParaRPr sz="18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90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Adjust the x-y coordinate of the projection on each frame</a:t>
            </a:r>
            <a:endParaRPr sz="18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90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To compensate the distortion introduced by the x-y coordinate adjustment, smooth each dimension with a Gaussian kernel.</a:t>
            </a:r>
            <a:endParaRPr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4"/>
          <p:cNvSpPr txBox="1">
            <a:spLocks noGrp="1"/>
          </p:cNvSpPr>
          <p:nvPr>
            <p:ph type="title"/>
          </p:nvPr>
        </p:nvSpPr>
        <p:spPr>
          <a:xfrm>
            <a:off x="857875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Applications</a:t>
            </a:r>
            <a:endParaRPr/>
          </a:p>
        </p:txBody>
      </p:sp>
      <p:sp>
        <p:nvSpPr>
          <p:cNvPr id="207" name="Google Shape;207;p24"/>
          <p:cNvSpPr txBox="1">
            <a:spLocks noGrp="1"/>
          </p:cNvSpPr>
          <p:nvPr>
            <p:ph type="body" idx="1"/>
          </p:nvPr>
        </p:nvSpPr>
        <p:spPr>
          <a:xfrm>
            <a:off x="819150" y="1799600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 field that requires studies of motion (e.g. athletics, dance)</a:t>
            </a:r>
            <a:endParaRPr sz="18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60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 artistic tools that allow users extensively customize the aesthetics of their renderings, while keep the rendering understandable </a:t>
            </a:r>
            <a:endParaRPr sz="18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60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Rendering motion sculptures in other media (such as 3D printed sculptures)</a:t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Existing Problems</a:t>
            </a:r>
            <a:endParaRPr/>
          </a:p>
        </p:txBody>
      </p:sp>
      <p:sp>
        <p:nvSpPr>
          <p:cNvPr id="213" name="Google Shape;213;p25"/>
          <p:cNvSpPr txBox="1">
            <a:spLocks noGrp="1"/>
          </p:cNvSpPr>
          <p:nvPr>
            <p:ph type="body" idx="1"/>
          </p:nvPr>
        </p:nvSpPr>
        <p:spPr>
          <a:xfrm>
            <a:off x="780400" y="1990725"/>
            <a:ext cx="37512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Does not work so well when the person’s position is relatively static in the picture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Sometimes produce small errors in the 3D model due to information loss in projection</a:t>
            </a:r>
            <a:endParaRPr/>
          </a:p>
        </p:txBody>
      </p:sp>
      <p:pic>
        <p:nvPicPr>
          <p:cNvPr id="214" name="Google Shape;21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8075" y="1371650"/>
            <a:ext cx="2957129" cy="298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6" title="Visualizing Human Motion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0500" y="342363"/>
            <a:ext cx="5945050" cy="445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</a:t>
            </a:r>
            <a:endParaRPr/>
          </a:p>
        </p:txBody>
      </p:sp>
      <p:sp>
        <p:nvSpPr>
          <p:cNvPr id="225" name="Google Shape;225;p27"/>
          <p:cNvSpPr txBox="1">
            <a:spLocks noGrp="1"/>
          </p:cNvSpPr>
          <p:nvPr>
            <p:ph type="body" idx="1"/>
          </p:nvPr>
        </p:nvSpPr>
        <p:spPr>
          <a:xfrm>
            <a:off x="819150" y="183057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 err="1"/>
              <a:t>Xiuming</a:t>
            </a:r>
            <a:r>
              <a:rPr lang="en" dirty="0"/>
              <a:t> Zhang, </a:t>
            </a:r>
            <a:r>
              <a:rPr lang="en" dirty="0" err="1"/>
              <a:t>Tali</a:t>
            </a:r>
            <a:r>
              <a:rPr lang="en" dirty="0"/>
              <a:t> </a:t>
            </a:r>
            <a:r>
              <a:rPr lang="en" dirty="0" err="1"/>
              <a:t>Dekel</a:t>
            </a:r>
            <a:r>
              <a:rPr lang="en" dirty="0"/>
              <a:t>, </a:t>
            </a:r>
            <a:r>
              <a:rPr lang="en" dirty="0" err="1"/>
              <a:t>Tianfan</a:t>
            </a:r>
            <a:r>
              <a:rPr lang="en" dirty="0"/>
              <a:t> </a:t>
            </a:r>
            <a:r>
              <a:rPr lang="en" dirty="0" err="1"/>
              <a:t>Xue</a:t>
            </a:r>
            <a:r>
              <a:rPr lang="en" dirty="0"/>
              <a:t>, Andrew Owens, </a:t>
            </a:r>
            <a:r>
              <a:rPr lang="en" dirty="0" err="1"/>
              <a:t>Qiurui</a:t>
            </a:r>
            <a:r>
              <a:rPr lang="en" dirty="0"/>
              <a:t> He, </a:t>
            </a:r>
            <a:r>
              <a:rPr lang="en" dirty="0" err="1"/>
              <a:t>Jiajun</a:t>
            </a:r>
            <a:r>
              <a:rPr lang="en" dirty="0"/>
              <a:t> Wu, Stefanie Mueller, William T. Freeman, </a:t>
            </a:r>
            <a:r>
              <a:rPr lang="en" i="1" dirty="0"/>
              <a:t>ACM Symposium on User Interface Software and Technology (UIST) 2018</a:t>
            </a:r>
            <a:r>
              <a:rPr lang="en" dirty="0"/>
              <a:t>, </a:t>
            </a:r>
            <a:r>
              <a:rPr lang="en" dirty="0" err="1"/>
              <a:t>MoSculp</a:t>
            </a:r>
            <a:r>
              <a:rPr lang="en" dirty="0"/>
              <a:t>: Interactive Visualization of Shape and Time</a:t>
            </a:r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en" dirty="0"/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http://mosculp.csail.mit.edu/assets/paper.pdf</a:t>
            </a:r>
            <a:endParaRPr dirty="0"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Creating 3-D-printed “motion sculptures” from 2-D videos, </a:t>
            </a:r>
            <a:r>
              <a:rPr lang="en" i="1" dirty="0"/>
              <a:t>MIT News</a:t>
            </a:r>
            <a:r>
              <a:rPr lang="en" dirty="0"/>
              <a:t>, September 18, 2018</a:t>
            </a:r>
          </a:p>
          <a:p>
            <a:pPr marL="146050" lvl="0" indent="0" algn="l" rtl="0"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en" u="sng" dirty="0">
                <a:solidFill>
                  <a:schemeClr val="hlink"/>
                </a:solidFill>
                <a:hlinkClick r:id="rId4"/>
              </a:rPr>
              <a:t>https://news.mit.edu/2018/creating-3-d-printed-motion-sculptures-from-2-d-videos-mit-csail-0919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8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Listening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Interpreting Motion</a:t>
            </a:r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body" idx="1"/>
          </p:nvPr>
        </p:nvSpPr>
        <p:spPr>
          <a:xfrm>
            <a:off x="819150" y="1762125"/>
            <a:ext cx="37977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Learning the a particular movement precisely is important for all organism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For human, a widely used source is video recordings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But it is hard to find out the exact details of a motion from the video by naked eye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Video is a two dimensional, but the motion happens in 3D space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Things happens too fast and it is hard to capture by eye</a:t>
            </a:r>
            <a:endParaRPr sz="1400"/>
          </a:p>
        </p:txBody>
      </p:sp>
      <p:pic>
        <p:nvPicPr>
          <p:cNvPr id="136" name="Google Shape;13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7575" y="845597"/>
            <a:ext cx="2957275" cy="166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09952" y="2768898"/>
            <a:ext cx="2472525" cy="18736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Conventional Way of Interpreting Motion</a:t>
            </a:r>
            <a:endParaRPr/>
          </a:p>
        </p:txBody>
      </p:sp>
      <p:sp>
        <p:nvSpPr>
          <p:cNvPr id="143" name="Google Shape;143;p15"/>
          <p:cNvSpPr txBox="1">
            <a:spLocks noGrp="1"/>
          </p:cNvSpPr>
          <p:nvPr>
            <p:ph type="body" idx="1"/>
          </p:nvPr>
        </p:nvSpPr>
        <p:spPr>
          <a:xfrm>
            <a:off x="819150" y="1609725"/>
            <a:ext cx="29664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stroboscopic photography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Image from selected frames are overlapped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Hard to see the actual motion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shape-time photography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Slight rendering to display clearer image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But there are noticeable artifacts </a:t>
            </a:r>
            <a:endParaRPr sz="1400"/>
          </a:p>
        </p:txBody>
      </p:sp>
      <p:pic>
        <p:nvPicPr>
          <p:cNvPr id="144" name="Google Shape;14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5475" y="1800200"/>
            <a:ext cx="2411525" cy="218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1950" y="1798958"/>
            <a:ext cx="2411526" cy="219188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5"/>
          <p:cNvSpPr/>
          <p:nvPr/>
        </p:nvSpPr>
        <p:spPr>
          <a:xfrm>
            <a:off x="6878650" y="2494300"/>
            <a:ext cx="581100" cy="6894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MoSculp Approach</a:t>
            </a:r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body" idx="1"/>
          </p:nvPr>
        </p:nvSpPr>
        <p:spPr>
          <a:xfrm>
            <a:off x="797175" y="145617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Workflow: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/>
              <a:t>2D key points detection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/>
              <a:t>Use the 2D key points to reconstruct the 3D model over time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/>
              <a:t>Generating 3D sculpture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/>
              <a:t>Rendering the sculpture back to the video and refinement</a:t>
            </a:r>
            <a:endParaRPr/>
          </a:p>
        </p:txBody>
      </p:sp>
      <p:pic>
        <p:nvPicPr>
          <p:cNvPr id="153" name="Google Shape;15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701" y="2604925"/>
            <a:ext cx="8291048" cy="215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Point Detection</a:t>
            </a:r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body" idx="1"/>
          </p:nvPr>
        </p:nvSpPr>
        <p:spPr>
          <a:xfrm>
            <a:off x="819150" y="1685925"/>
            <a:ext cx="37530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Key points are placed at joints of the body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To trace the pose of the body during the movement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The 2-D coordinate of each frame of each key point is recorded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To construct the time related “function” that describes pose changes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OpenPose is used for automatically detecting the key points</a:t>
            </a:r>
            <a:endParaRPr sz="1400"/>
          </a:p>
        </p:txBody>
      </p:sp>
      <p:pic>
        <p:nvPicPr>
          <p:cNvPr id="160" name="Google Shape;16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0126" y="1579350"/>
            <a:ext cx="3702101" cy="277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Point Detection - </a:t>
            </a:r>
            <a:r>
              <a:rPr lang="en" sz="2400"/>
              <a:t>Issues &amp; Solutions</a:t>
            </a:r>
            <a:endParaRPr sz="2400"/>
          </a:p>
        </p:txBody>
      </p:sp>
      <p:sp>
        <p:nvSpPr>
          <p:cNvPr id="166" name="Google Shape;166;p18"/>
          <p:cNvSpPr txBox="1">
            <a:spLocks noGrp="1"/>
          </p:cNvSpPr>
          <p:nvPr>
            <p:ph type="body" idx="1"/>
          </p:nvPr>
        </p:nvSpPr>
        <p:spPr>
          <a:xfrm>
            <a:off x="819150" y="1685925"/>
            <a:ext cx="37530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Inaccuracy of OpenPose model due to motion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When left and right side flip during the motion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Blur image due to fast motion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Solution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Check temporal coherency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Hidden Markov Model to check the smoothness of the motion</a:t>
            </a:r>
            <a:endParaRPr sz="14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pic>
        <p:nvPicPr>
          <p:cNvPr id="167" name="Google Shape;1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0126" y="1579350"/>
            <a:ext cx="3702101" cy="277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3D Model Reconstruction</a:t>
            </a:r>
            <a:endParaRPr/>
          </a:p>
        </p:txBody>
      </p:sp>
      <p:sp>
        <p:nvSpPr>
          <p:cNvPr id="173" name="Google Shape;173;p19"/>
          <p:cNvSpPr txBox="1">
            <a:spLocks noGrp="1"/>
          </p:cNvSpPr>
          <p:nvPr>
            <p:ph type="body" idx="1"/>
          </p:nvPr>
        </p:nvSpPr>
        <p:spPr>
          <a:xfrm>
            <a:off x="819150" y="1741650"/>
            <a:ext cx="7407300" cy="11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The idea is to find 3D model for each fram whose key point projection to the 2D plane is close to the key points marked in last step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An extension of the SMPL body model is used in this step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Three things to minimize: </a:t>
            </a:r>
            <a:endParaRPr sz="1400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Projection error (data part)</a:t>
            </a:r>
            <a:endParaRPr sz="1400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Impossible poses (prior part)</a:t>
            </a:r>
            <a:endParaRPr sz="1400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Disruptive motion (temporal part)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Summarize as the cost function.</a:t>
            </a:r>
            <a:endParaRPr sz="1400"/>
          </a:p>
        </p:txBody>
      </p:sp>
      <p:pic>
        <p:nvPicPr>
          <p:cNvPr id="174" name="Google Shape;17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8850" y="2819550"/>
            <a:ext cx="3406001" cy="99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Generating Sculpture </a:t>
            </a:r>
            <a:endParaRPr/>
          </a:p>
        </p:txBody>
      </p:sp>
      <p:sp>
        <p:nvSpPr>
          <p:cNvPr id="180" name="Google Shape;180;p20"/>
          <p:cNvSpPr txBox="1">
            <a:spLocks noGrp="1"/>
          </p:cNvSpPr>
          <p:nvPr>
            <p:ph type="body" idx="1"/>
          </p:nvPr>
        </p:nvSpPr>
        <p:spPr>
          <a:xfrm>
            <a:off x="594525" y="1800200"/>
            <a:ext cx="35196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Relatively easy when the 3D body model has been constructed.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The software extracts the surface skeleton from each frame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Trace the skeleton of one’s body and join them frame by frame to produce the sculpture.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The depth information of the sculpture is stored for later use of rendering.</a:t>
            </a:r>
            <a:endParaRPr sz="1400"/>
          </a:p>
        </p:txBody>
      </p:sp>
      <p:pic>
        <p:nvPicPr>
          <p:cNvPr id="181" name="Google Shape;18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5175" y="1952595"/>
            <a:ext cx="4543001" cy="207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Rendering Back to the Video</a:t>
            </a:r>
            <a:endParaRPr/>
          </a:p>
        </p:txBody>
      </p:sp>
      <p:sp>
        <p:nvSpPr>
          <p:cNvPr id="187" name="Google Shape;187;p21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4722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Simply imposing the sculpture causes losses in the information of the video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Need to estimate the depth of the person on each frame of the video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/>
              <a:t>Render the sculpture to the video according to the depth map of the video</a:t>
            </a:r>
            <a:endParaRPr sz="1400"/>
          </a:p>
        </p:txBody>
      </p:sp>
      <p:pic>
        <p:nvPicPr>
          <p:cNvPr id="188" name="Google Shape;18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2575" y="1952600"/>
            <a:ext cx="4267049" cy="19905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665</Words>
  <Application>Microsoft Macintosh PowerPoint</Application>
  <PresentationFormat>On-screen Show (16:9)</PresentationFormat>
  <Paragraphs>81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Arial</vt:lpstr>
      <vt:lpstr>Nunito</vt:lpstr>
      <vt:lpstr>Shift</vt:lpstr>
      <vt:lpstr>Turn 2D Video into 3D Motion Sculpture</vt:lpstr>
      <vt:lpstr>Interpreting Motion</vt:lpstr>
      <vt:lpstr>Conventional Way of Interpreting Motion</vt:lpstr>
      <vt:lpstr>The MoSculp Approach</vt:lpstr>
      <vt:lpstr>Key Point Detection</vt:lpstr>
      <vt:lpstr>Key Point Detection - Issues &amp; Solutions</vt:lpstr>
      <vt:lpstr>3D Model Reconstruction</vt:lpstr>
      <vt:lpstr>Generating Sculpture </vt:lpstr>
      <vt:lpstr>Rendering Back to the Video</vt:lpstr>
      <vt:lpstr>Refinement</vt:lpstr>
      <vt:lpstr>Refinement - idea explained</vt:lpstr>
      <vt:lpstr>Applications</vt:lpstr>
      <vt:lpstr>Some Existing Problems</vt:lpstr>
      <vt:lpstr>PowerPoint Presentation</vt:lpstr>
      <vt:lpstr>Reference</vt:lpstr>
      <vt:lpstr>Thank You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Turn 2D Video into 3D Motion Sculpture</dc:title>
  <cp:lastModifiedBy>David Wang</cp:lastModifiedBy>
  <cp:revision>1</cp:revision>
  <dcterms:modified xsi:type="dcterms:W3CDTF">2018-10-29T03:45:32Z</dcterms:modified>
</cp:coreProperties>
</file>